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1" r:id="rId2"/>
    <p:sldId id="271" r:id="rId3"/>
    <p:sldId id="299" r:id="rId4"/>
    <p:sldId id="327" r:id="rId5"/>
    <p:sldId id="329" r:id="rId6"/>
    <p:sldId id="336" r:id="rId7"/>
    <p:sldId id="316" r:id="rId8"/>
    <p:sldId id="337" r:id="rId9"/>
    <p:sldId id="312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slide" id="{EE277988-F856-DB4B-A692-D1A0E81DEBAB}">
          <p14:sldIdLst>
            <p14:sldId id="261"/>
          </p14:sldIdLst>
        </p14:section>
        <p14:section name="Lesoverzicht" id="{98534FA4-8EED-5141-84FD-9291667B564F}">
          <p14:sldIdLst>
            <p14:sldId id="271"/>
            <p14:sldId id="299"/>
          </p14:sldIdLst>
        </p14:section>
        <p14:section name="Introductie tot het onderwerp" id="{41044E78-4E51-DD47-A842-5CEB2C686323}">
          <p14:sldIdLst/>
        </p14:section>
        <p14:section name="Inhoudelijke uitleg" id="{3E123673-A890-494A-ACFD-1CA1909DF22B}">
          <p14:sldIdLst>
            <p14:sldId id="327"/>
            <p14:sldId id="329"/>
            <p14:sldId id="336"/>
          </p14:sldIdLst>
        </p14:section>
        <p14:section name="Zelfstandig werken" id="{056BFE0D-07E6-0942-800D-BB513C73D450}">
          <p14:sldIdLst>
            <p14:sldId id="316"/>
          </p14:sldIdLst>
        </p14:section>
        <p14:section name="Nabespreking" id="{82CF126B-6517-1347-9E6A-1F2D89A5E748}">
          <p14:sldIdLst>
            <p14:sldId id="337"/>
            <p14:sldId id="31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85816A4-F68D-E895-9F67-2026672CC35D}" name="Coen Sluijter (1028322)" initials="CS" userId="S::1028322@hr.nl::22f55ece-e646-44e7-8b93-01c7fc0a48b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E8BB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66"/>
    <p:restoredTop sz="94719"/>
  </p:normalViewPr>
  <p:slideViewPr>
    <p:cSldViewPr snapToGrid="0">
      <p:cViewPr varScale="1">
        <p:scale>
          <a:sx n="74" d="100"/>
          <a:sy n="74" d="100"/>
        </p:scale>
        <p:origin x="139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25726-0DDB-5144-8EE8-187E0E6897A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02177-7AC2-E541-A4D2-65FAEB5D56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4510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94900E-69AA-1596-20F2-834D096E2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A13F06F-0F6B-29E1-8C74-0A7E0F637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9BE0E49-8D48-528C-849A-EA5409646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8CA454F-172E-2251-FA90-3C93CC3FA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F2DF50-979C-429A-EB3C-3DEC7D3AA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852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7058B9-1FCD-A65B-B653-C4C222CC9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AD30705-A350-3E65-4B77-F7AC90AAB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2322F29-78EA-3F04-8659-2C5B93393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2F81FD-B1F4-1D04-9CEE-FC8F23068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4F93769-E266-BD63-8B2B-4252F4447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119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F0E8D77-25DB-2443-2BB5-3442327FAA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0410AE1-E0B6-9C14-4C31-1AF4D198E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C30AD6-7179-1226-DE90-4CB787A0E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BCEC33-5541-3202-ADFE-5B28A2FB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32A542-C11B-43B9-405F-110327774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6648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0642B9-EFC7-6504-9B29-D2DF7208F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AECF7E6-F951-6E5A-9881-B26CE7D44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C0C36C-8B0E-F6FB-A6BE-6F272FA07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6E2322-981C-0F20-E5F3-F170D78F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D8FA03B-8805-527E-2D95-706CDB23B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09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E904D3-2E05-9185-AA10-11D5C95D6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FF88C24-E590-817A-CD20-05ADD82F8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8838CA-49BF-7DB5-C677-A64C133D9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80A7333-AB35-D533-0A10-9D325DE0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5B4E232-1C86-16FF-87B8-F8BF66769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134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DFAF66-BDCC-4081-1830-374CFA74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0344CB-B621-22A8-8F05-CCB94F953F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769E4F8-445D-F947-DB9D-D9817AB57A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3FD3C1F-34A0-C29E-827E-FB209FE2D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D43BD31-942B-A92F-3D80-DC051201E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F4170CA-B1E0-CE38-CB43-9A2C1C3B8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237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A023C-C786-0E5B-698D-8C2C99216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071268-6840-891D-BA8F-D540443F0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4CA8797-35AF-F4AE-219C-74552B32B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1AA5A3C-1244-CE68-5B9E-74399D0CBB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D76E908-5CE2-EC21-198D-CCF0B38DCB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C84A779C-6719-F6EB-DF9F-E9D2392D0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4CCC825-B673-2BB6-FB08-B4774B13E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689AAAE-A047-C8C8-8D55-EFA565548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394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B6D22-099B-E423-5951-5CD47C557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4E3399B-BC86-251D-F1BA-9FECE9D18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AD60251-30A4-87D3-DE09-E985C0EF1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91ADD91-B930-D1DD-B9C2-5F714835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9912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EE12100-8651-454E-2BED-6437A9404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566CCA6-E7EF-F74D-9326-D4BEBC969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7F03B87-424E-A7B5-475D-FA4CFA708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190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DE9DC8-8A85-B7E3-330F-975F7B18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2B2110E-8778-E875-C59A-90C692217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4CABF69-15AF-7C7A-026D-FA72FAC84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F87FAB-F7EA-46A2-B0E1-18532ECA0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FD8D6C-0EF8-FB62-3B1C-1401627B8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E56241-0E48-CF98-886F-75C88A54C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44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258353-CD4D-80E5-470E-E1E77A160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AD18DF5-7B27-F442-E44A-1AA63C1F9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58B4FDA-87C6-45E2-ED65-2A02470DC0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8F5523F-A06D-01F7-969B-C095BDA18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5B4EAB5-EFEC-E3DF-9014-2A0B8C4F1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B33C0D1-A5A6-3BE6-FF5D-683A322E2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004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1BCD670-D6CE-7D19-C066-4A9AD92DD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CF36612-C331-BFD5-620C-F62709BA6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CB65FA-E3FD-0467-401D-553F7C4E12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745061-B880-8A45-B2CE-DC0611F0A496}" type="datetimeFigureOut">
              <a:rPr lang="nl-NL" smtClean="0"/>
              <a:t>13-11-2024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01683E-FA49-6F7C-BFAE-A2D2B05D5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D7D8E7-9A33-8610-FDB6-F3AD9C270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896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ken.wikiwijs.nl/105100/Les_7__WI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ken.wikiwijs.nl/87958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677B49F-20A5-EA40-B4C3-391787A3F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/>
          <a:p>
            <a:r>
              <a:rPr lang="nl-NL" dirty="0"/>
              <a:t>2.1 Slaven op de plantages</a:t>
            </a:r>
          </a:p>
        </p:txBody>
      </p:sp>
      <p:sp>
        <p:nvSpPr>
          <p:cNvPr id="5" name="Ondertitel 4">
            <a:extLst>
              <a:ext uri="{FF2B5EF4-FFF2-40B4-BE49-F238E27FC236}">
                <a16:creationId xmlns:a16="http://schemas.microsoft.com/office/drawing/2014/main" id="{788D5772-B204-1335-6655-B6C60520E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63313"/>
            <a:ext cx="10515600" cy="1500187"/>
          </a:xfrm>
        </p:spPr>
        <p:txBody>
          <a:bodyPr>
            <a:normAutofit/>
          </a:bodyPr>
          <a:lstStyle/>
          <a:p>
            <a:r>
              <a:rPr lang="nl-NL" dirty="0"/>
              <a:t>13 november</a:t>
            </a:r>
          </a:p>
          <a:p>
            <a:r>
              <a:rPr lang="nl-NL" dirty="0"/>
              <a:t>Schrift, boeken en een pen op tafel</a:t>
            </a:r>
          </a:p>
          <a:p>
            <a:endParaRPr lang="nl-NL" dirty="0"/>
          </a:p>
        </p:txBody>
      </p:sp>
      <p:pic>
        <p:nvPicPr>
          <p:cNvPr id="10" name="Afbeelding 9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C123A5AD-9AA3-1460-BA37-574A22F6B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750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CF3A02FA-8835-BD85-BC8B-5369538B102B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E31430B2-075C-A1C6-3BF9-7BFEC2B52D08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FA25A12C-B2A9-7D90-43C0-C8E8BB28FCDB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A56C896-D44D-FBAE-5DC0-6F4E0B893644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/>
              <a:t>Planning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B9BA3CD0-94B9-7EAF-ACE2-96FC06D37BF5}"/>
              </a:ext>
            </a:extLst>
          </p:cNvPr>
          <p:cNvSpPr txBox="1"/>
          <p:nvPr/>
        </p:nvSpPr>
        <p:spPr>
          <a:xfrm>
            <a:off x="1906896" y="1813046"/>
            <a:ext cx="90348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Leerdoelen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Uitleg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Zelfstandig werken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Afsluiting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7DC06481-4140-2F87-24F8-6709335EC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24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5BF445-5B48-6828-481E-792CF3862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CD0DBF34-4A3E-50FE-3BE2-E7ADB30BB7E8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1321D24B-E0EB-1D3C-CA4E-C0036232EB59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6CD3ABB-5280-938F-9A2B-518AA84EC9DE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D098151-1E22-E421-6045-CE72366259EA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To</a:t>
            </a:r>
            <a:r>
              <a:rPr lang="nl-NL" sz="3600" b="1" dirty="0"/>
              <a:t> do’s van vandaag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C0587DE-F6DA-9943-B47D-58F87C609B68}"/>
              </a:ext>
            </a:extLst>
          </p:cNvPr>
          <p:cNvSpPr txBox="1"/>
          <p:nvPr/>
        </p:nvSpPr>
        <p:spPr>
          <a:xfrm>
            <a:off x="1667301" y="2173660"/>
            <a:ext cx="9034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Na deze les heb je paragraaf 2.1 gelezen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Na deze les ken je het begrip WIC</a:t>
            </a:r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AC3EC113-6BAB-82D0-B3F8-CA4989521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545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4BAA74-83E3-1E01-2B06-09B795138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9D5DF3C5-B9FB-C346-9FEF-33B1F1983BFC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FF6A2DD-A636-7802-3A41-36186CD9CA2C}"/>
              </a:ext>
            </a:extLst>
          </p:cNvPr>
          <p:cNvSpPr txBox="1"/>
          <p:nvPr/>
        </p:nvSpPr>
        <p:spPr>
          <a:xfrm>
            <a:off x="844550" y="959093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/>
              <a:t>WIC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67C367E2-9DEC-5878-0AB7-57569A90224C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B0BA23F4-3885-940E-3D3F-615811E883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8759C4F6-0E8E-B0CD-4C2F-6CC573B5D871}"/>
              </a:ext>
            </a:extLst>
          </p:cNvPr>
          <p:cNvSpPr txBox="1"/>
          <p:nvPr/>
        </p:nvSpPr>
        <p:spPr>
          <a:xfrm>
            <a:off x="1068309" y="1676537"/>
            <a:ext cx="60658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5ABEAF51-D0B4-96DE-5CF7-FEF681619DFB}"/>
              </a:ext>
            </a:extLst>
          </p:cNvPr>
          <p:cNvSpPr txBox="1"/>
          <p:nvPr/>
        </p:nvSpPr>
        <p:spPr>
          <a:xfrm>
            <a:off x="844550" y="2180642"/>
            <a:ext cx="97975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B271EA71-469A-A76E-0CDA-59E4781DD1A2}"/>
              </a:ext>
            </a:extLst>
          </p:cNvPr>
          <p:cNvSpPr txBox="1"/>
          <p:nvPr/>
        </p:nvSpPr>
        <p:spPr>
          <a:xfrm>
            <a:off x="1068309" y="1867711"/>
            <a:ext cx="5730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West-Indische Compagnie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Veroverde Curaçao, Aruba en andere eilanden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Ook hadden ze plantages in Suriname</a:t>
            </a:r>
          </a:p>
        </p:txBody>
      </p:sp>
      <p:pic>
        <p:nvPicPr>
          <p:cNvPr id="9" name="Afbeelding 8" descr="Afbeelding met symbool, schets, logo, tekening&#10;&#10;Automatisch gegenereerde beschrijving">
            <a:extLst>
              <a:ext uri="{FF2B5EF4-FFF2-40B4-BE49-F238E27FC236}">
                <a16:creationId xmlns:a16="http://schemas.microsoft.com/office/drawing/2014/main" id="{898CC2AF-9E0C-9240-CBAD-743CEFC794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954458" y="1448495"/>
            <a:ext cx="3169233" cy="445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210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CD5568-6A36-A96D-CFEF-B1DB897D2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3AFD2BDF-8B15-BC11-A9CD-29F34CB76565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31AAA41-AA38-E858-D311-E47AB76DD21D}"/>
              </a:ext>
            </a:extLst>
          </p:cNvPr>
          <p:cNvSpPr txBox="1"/>
          <p:nvPr/>
        </p:nvSpPr>
        <p:spPr>
          <a:xfrm>
            <a:off x="844550" y="959093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/>
              <a:t>Tot slaaf gemaakte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5284E0A0-C0BB-0381-87D2-42FD8EA2D438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1EDB436C-05F9-F13D-4873-38563FAD8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ABA72F83-650A-B260-31B0-0D4C6EE3A848}"/>
              </a:ext>
            </a:extLst>
          </p:cNvPr>
          <p:cNvSpPr txBox="1"/>
          <p:nvPr/>
        </p:nvSpPr>
        <p:spPr>
          <a:xfrm>
            <a:off x="1068309" y="1676537"/>
            <a:ext cx="60658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51115AD7-9DD9-355C-6AF2-712327F0F81B}"/>
              </a:ext>
            </a:extLst>
          </p:cNvPr>
          <p:cNvSpPr txBox="1"/>
          <p:nvPr/>
        </p:nvSpPr>
        <p:spPr>
          <a:xfrm>
            <a:off x="844550" y="2180642"/>
            <a:ext cx="97975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524044C-52C8-F1BD-3C73-BA20B5563353}"/>
              </a:ext>
            </a:extLst>
          </p:cNvPr>
          <p:cNvSpPr txBox="1"/>
          <p:nvPr/>
        </p:nvSpPr>
        <p:spPr>
          <a:xfrm>
            <a:off x="1068309" y="1867711"/>
            <a:ext cx="57305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Nederlandse schepen haalden tot slaaf gemaakte mensen op in West-Afrika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Deze brachten ze naar de plantages in Zuid en Midden Amerika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9835703B-774A-5D3A-0FA1-DBFBD95D97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631738" y="3905446"/>
            <a:ext cx="6691258" cy="277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71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4DA73D-3BC0-45A4-B46D-2A2576EBD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B9C7BBA3-7A03-B673-F6EC-2DBF4257ED7E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C0ECAE2-F137-2B6E-43D1-BFA65FADB93E}"/>
              </a:ext>
            </a:extLst>
          </p:cNvPr>
          <p:cNvSpPr txBox="1"/>
          <p:nvPr/>
        </p:nvSpPr>
        <p:spPr>
          <a:xfrm>
            <a:off x="3476120" y="2518513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/>
              <a:t>Samen de paragraaf lezen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EAE3C013-C794-154F-D25A-A02F32D473DA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C76A8612-33FC-B783-EB99-37979A2F1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A2ABAEA2-9729-7F77-7AA3-345E8C3CAB2A}"/>
              </a:ext>
            </a:extLst>
          </p:cNvPr>
          <p:cNvSpPr txBox="1"/>
          <p:nvPr/>
        </p:nvSpPr>
        <p:spPr>
          <a:xfrm>
            <a:off x="1058582" y="1534311"/>
            <a:ext cx="60658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CFE15146-CF0F-73C5-C4E5-00E5694879E1}"/>
              </a:ext>
            </a:extLst>
          </p:cNvPr>
          <p:cNvSpPr txBox="1"/>
          <p:nvPr/>
        </p:nvSpPr>
        <p:spPr>
          <a:xfrm>
            <a:off x="844550" y="2180642"/>
            <a:ext cx="97975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405334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24EF7B-5DC5-8EB7-E80C-C9568B010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A978577F-4D64-0CAA-5F85-94100BFB23FB}"/>
              </a:ext>
            </a:extLst>
          </p:cNvPr>
          <p:cNvSpPr/>
          <p:nvPr/>
        </p:nvSpPr>
        <p:spPr>
          <a:xfrm>
            <a:off x="4977654" y="209682"/>
            <a:ext cx="2236691" cy="3821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Zelfstandig werken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7E48A80-DB66-0E1B-1D30-9CEC6607CF9B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F81EA693-5A72-41B2-549C-568C9BF9C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F15AB474-51D0-0B9A-633F-46E97ABD5BC6}"/>
              </a:ext>
            </a:extLst>
          </p:cNvPr>
          <p:cNvSpPr txBox="1"/>
          <p:nvPr/>
        </p:nvSpPr>
        <p:spPr>
          <a:xfrm>
            <a:off x="1271574" y="1871128"/>
            <a:ext cx="9648852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Ga rustig aan de slag met de opdrachten Hoofdstuk 2.1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8349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DE4C7C-58A8-9875-BCAF-73EE0C890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85CA3E1A-A533-E9A6-EDC8-3166FDAC5521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E16B31-CD45-A4FC-7E98-61DCCAEB77BC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C6129FCD-6523-B735-4744-265C772C7B0A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471BAF3-6088-95E9-D40F-798EFAB197FD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To</a:t>
            </a:r>
            <a:r>
              <a:rPr lang="nl-NL" sz="3600" b="1" dirty="0"/>
              <a:t> do’s van vandaag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E289101-0DF3-8846-3D37-46A319152900}"/>
              </a:ext>
            </a:extLst>
          </p:cNvPr>
          <p:cNvSpPr txBox="1"/>
          <p:nvPr/>
        </p:nvSpPr>
        <p:spPr>
          <a:xfrm>
            <a:off x="1667301" y="2173660"/>
            <a:ext cx="9034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Na deze les heb je paragraaf 2.1 gelezen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Na deze les ken je het begrip WIC</a:t>
            </a:r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F2C944E8-5A2C-95DF-1294-B18729881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539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2B6421-B8DC-61B2-D978-E29AD9AED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45BBE833-5FF6-3D60-9BB6-9B9D1EB7E15B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0931DE88-BD32-C8E4-F144-DA9E3B151001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EB483CF3-F24A-3027-B305-191EA52815BF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8E51204-59A9-9862-3888-7AB85D21C357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/>
              <a:t>Volgende les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DB3B750-EF12-B970-8541-01720B0E7F50}"/>
              </a:ext>
            </a:extLst>
          </p:cNvPr>
          <p:cNvSpPr txBox="1"/>
          <p:nvPr/>
        </p:nvSpPr>
        <p:spPr>
          <a:xfrm>
            <a:off x="1877713" y="1874630"/>
            <a:ext cx="9034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2.1 af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74E92E4B-CD80-27F9-CFBD-4F1EC9237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7472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Sjabloon" id="{4C245A1B-13FE-E841-9715-E01AD9BBCBD6}" vid="{1B51CF33-4547-5949-A0E1-AB414893CFDF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6575</TotalTime>
  <Words>128</Words>
  <Application>Microsoft Office PowerPoint</Application>
  <PresentationFormat>Breedbeeld</PresentationFormat>
  <Paragraphs>48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Kantoorthema</vt:lpstr>
      <vt:lpstr>2.1 Slaven op de plantages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Coen Sluijter Sluijter (1028322)</dc:creator>
  <cp:lastModifiedBy>Coen Sluijter</cp:lastModifiedBy>
  <cp:revision>44</cp:revision>
  <dcterms:created xsi:type="dcterms:W3CDTF">2024-03-17T14:02:00Z</dcterms:created>
  <dcterms:modified xsi:type="dcterms:W3CDTF">2024-11-13T08:47:56Z</dcterms:modified>
</cp:coreProperties>
</file>